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62" r:id="rId3"/>
    <p:sldId id="263" r:id="rId4"/>
    <p:sldId id="268" r:id="rId5"/>
    <p:sldId id="264" r:id="rId6"/>
    <p:sldId id="265" r:id="rId7"/>
    <p:sldId id="266" r:id="rId8"/>
    <p:sldId id="267" r:id="rId9"/>
    <p:sldId id="271" r:id="rId10"/>
    <p:sldId id="272" r:id="rId11"/>
    <p:sldId id="269" r:id="rId12"/>
    <p:sldId id="270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A1743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3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605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7154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3333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7552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8568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8956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6974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1589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1948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414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8133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73B89-1150-4291-BEC8-DA0EE31D7E37}" type="datetimeFigureOut">
              <a:rPr lang="pt-BR" smtClean="0"/>
              <a:t>07/04/2017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7804D-182D-42CF-9313-7DD9E2924D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4421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028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  <p:extLst>
    <p:ext uri="{E180D4A7-C9FB-4DFB-919C-405C955672EB}">
      <p14:showEvtLst xmlns:p14="http://schemas.microsoft.com/office/powerpoint/2010/main">
        <p14:playEvt time="46" objId="5"/>
        <p14:stopEvt time="7457" objId="5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624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29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760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692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50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732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326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49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982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3" y="0"/>
            <a:ext cx="12095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458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" y="0"/>
            <a:ext cx="121764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868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>
        <p:randomBar dir="vert"/>
      </p:transition>
    </mc:Choice>
    <mc:Fallback>
      <p:transition spd="slow" advClick="0" advTm="5000">
        <p:randomBar dir="vert"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junior</dc:creator>
  <cp:lastModifiedBy>junior</cp:lastModifiedBy>
  <cp:revision>43</cp:revision>
  <dcterms:created xsi:type="dcterms:W3CDTF">2017-04-05T12:42:14Z</dcterms:created>
  <dcterms:modified xsi:type="dcterms:W3CDTF">2017-04-07T19:36:03Z</dcterms:modified>
</cp:coreProperties>
</file>

<file path=docProps/thumbnail.jpeg>
</file>